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4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623D3-1946-46B8-AA11-4C2F126ABD86}" type="datetimeFigureOut">
              <a:rPr lang="en-US" smtClean="0"/>
              <a:t>12/19/2014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0BE1-F825-48FC-A73E-F32CF308D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6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30BE1-F825-48FC-A73E-F32CF308D9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622358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8" t="18494" r="12033" b="7309"/>
          <a:stretch/>
        </p:blipFill>
        <p:spPr bwMode="auto">
          <a:xfrm>
            <a:off x="4648200" y="1828800"/>
            <a:ext cx="3926869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deepti\Documents\Kishore_UTRC\LIDAR_ICLR\Figures\OpticalFlow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t="28777" r="8718" b="31576"/>
          <a:stretch/>
        </p:blipFill>
        <p:spPr bwMode="auto">
          <a:xfrm>
            <a:off x="457200" y="2743200"/>
            <a:ext cx="5832763" cy="21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epti\Documents\Kishore_UTRC\LIDAR_ICLR\Figures\colorwhee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t="8124" r="13395" b="10983"/>
          <a:stretch/>
        </p:blipFill>
        <p:spPr bwMode="auto">
          <a:xfrm>
            <a:off x="5718463" y="2768673"/>
            <a:ext cx="571500" cy="522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736068"/>
            <a:ext cx="775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1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900503" y="4736068"/>
            <a:ext cx="775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 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4736068"/>
            <a:ext cx="1087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Optical Flow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003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622358" cy="30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deepti\Documents\Kishore_UTRC\LIDAR_ICLR\Figures\Ford_sample_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360131" cy="309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eepti\Documents\Kishore_UTRC\LIDAR_ICLR\Figures\ellip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412"/>
            <a:ext cx="6951662" cy="6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115466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89410" y="36791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91960" y="1981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14248" y="3124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2863" y="466205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7967" y="5638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4337" y="466205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367910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85315" y="2590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9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deepti\Documents\Kishore_UTRC\LIDAR_ICLR\Figures\ellipse_9_class_for_pap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5782" r="4835" b="2824"/>
          <a:stretch/>
        </p:blipFill>
        <p:spPr bwMode="auto">
          <a:xfrm>
            <a:off x="1828800" y="595745"/>
            <a:ext cx="6386945" cy="58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43400" y="685800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2 [x:-12 ,y:32]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706167" y="2855271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1 [x:0 ,y:0]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94357" y="1586151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3 [x:0 ,y:24]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44527" y="2667000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4 [x16: ,y:8]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36137" y="3893770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5 [x:20 ,y:-16]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27438" y="5257285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6 [x:12 ,y:-32]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4680650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7 [x:0 ,y:25]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85507" y="3498272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8 [x:-16 ,y:-8]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06502" y="1599685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CLASS 9 [x:-20 ,y:16]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013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 t="37643" r="9175" b="40928"/>
          <a:stretch/>
        </p:blipFill>
        <p:spPr bwMode="auto">
          <a:xfrm>
            <a:off x="2954215" y="-211015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epti\Documents\Kishore_UTRC\LIDAR_ICLR\Figures\RESULTS_scan2533_cam0_image2044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1" t="37627" r="9402" b="41192"/>
          <a:stretch/>
        </p:blipFill>
        <p:spPr bwMode="auto">
          <a:xfrm>
            <a:off x="3014135" y="1771486"/>
            <a:ext cx="6096001" cy="19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epti\Documents\Kishore_UTRC\LIDAR_ICLR\Figures\RESULTS_scan2533_cam0_image2044_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2" t="37536" r="9144" b="41034"/>
          <a:stretch/>
        </p:blipFill>
        <p:spPr bwMode="auto">
          <a:xfrm>
            <a:off x="2975709" y="3747476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602" y="-1846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2602" y="179884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2602" y="381000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deepti\Documents\Kishore_UTRC\LIDAR_ICLR\Figures\ellip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0" y="-255588"/>
            <a:ext cx="6951662" cy="6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600200" y="39266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87390" y="291710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684840" y="1219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448" y="2362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063" y="390005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98833" y="4876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852463" y="390005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895600" y="291710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3091485" y="182880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7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 t="37643" r="9175" b="40928"/>
          <a:stretch/>
        </p:blipFill>
        <p:spPr bwMode="auto">
          <a:xfrm>
            <a:off x="2954215" y="-211015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eepti\Documents\Kishore_UTRC\LIDAR_ICLR\Figures\RESULTS_scan2533_cam0_image2044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1" t="37627" r="9402" b="41192"/>
          <a:stretch/>
        </p:blipFill>
        <p:spPr bwMode="auto">
          <a:xfrm>
            <a:off x="3014135" y="1771486"/>
            <a:ext cx="6096001" cy="19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epti\Documents\Kishore_UTRC\LIDAR_ICLR\Figures\RESULTS_scan2533_cam0_image2044_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2" t="37536" r="9144" b="41034"/>
          <a:stretch/>
        </p:blipFill>
        <p:spPr bwMode="auto">
          <a:xfrm>
            <a:off x="2975709" y="3747476"/>
            <a:ext cx="6189785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2602" y="-1846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2602" y="179884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2602" y="381000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deepti\Documents\Kishore_UTRC\LIDAR_ICLR\Figures\ellips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 b="2699"/>
          <a:stretch/>
        </p:blipFill>
        <p:spPr bwMode="auto">
          <a:xfrm>
            <a:off x="-4038600" y="-171450"/>
            <a:ext cx="6951662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600200" y="22121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2 [x:-12 ,y:32]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887390" y="274565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1 [x:0 ,y:0]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684840" y="104775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3 [x:0 ,y:24]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448" y="219075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4 [x16: ,y:8]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6063" y="3728605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5 [x:20 ,y:-16]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98833" y="470535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6 [x:12 ,y:-32]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852463" y="372860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7 [x:0 ,y:25]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895600" y="274565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8 [x:-16 ,y:-8]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3091485" y="1657350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9 [x:-20 ,y:16]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7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eepti\Documents\Kishore_UTRC\LIDAR_ICLR\Figures\RESULTS_scan2533_cam0_image2044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64974" r="8819" b="8909"/>
          <a:stretch/>
        </p:blipFill>
        <p:spPr bwMode="auto">
          <a:xfrm>
            <a:off x="-1295400" y="3371850"/>
            <a:ext cx="145161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epti\Documents\Kishore_UTRC\LIDAR_ICLR\Figures\RESULTS_scan2533_cam0_image204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64569" r="8825" b="9313"/>
          <a:stretch/>
        </p:blipFill>
        <p:spPr bwMode="auto">
          <a:xfrm>
            <a:off x="-1295400" y="914400"/>
            <a:ext cx="145161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4614" y="754746"/>
            <a:ext cx="301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Ground truth: CLASS 1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614" y="3202217"/>
            <a:ext cx="301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Ground truth: CLASS 3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40866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-700693" y="384854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</a:t>
            </a:r>
            <a:r>
              <a:rPr lang="en-US" b="1" dirty="0"/>
              <a:t>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-269498" y="1685667"/>
            <a:ext cx="545270" cy="923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55537" y="4131660"/>
            <a:ext cx="682663" cy="923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3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339</Words>
  <Application>Microsoft Office PowerPoint</Application>
  <PresentationFormat>On-screen Show (4:3)</PresentationFormat>
  <Paragraphs>52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</dc:creator>
  <cp:lastModifiedBy>deepti</cp:lastModifiedBy>
  <cp:revision>14</cp:revision>
  <dcterms:created xsi:type="dcterms:W3CDTF">2006-08-16T00:00:00Z</dcterms:created>
  <dcterms:modified xsi:type="dcterms:W3CDTF">2014-12-19T20:18:00Z</dcterms:modified>
</cp:coreProperties>
</file>